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3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8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0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93859-ACA3-4500-9407-EC3AE2C5579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ganicsoul.com/the-bark-beetle-clearing-away-our-fores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his.usda.gov/wildlife_damage/feral_swine/overview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do/rect/el/estud/prif/ps10/biogeogr/web/index_Cal_vil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scientificamerican.com/guest-blog/2012/11/12/why-do-trees-topple-in-a-stor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nr.gov.on.ca/en/Business/OFRI/2ColumnSubPage/STDPROD_091090.htm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wildernessjournal.blogspo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ueeyedcurse.com/freeze1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Wildfir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cs-CZ" dirty="0" err="1" smtClean="0"/>
              <a:t>Short</a:t>
            </a:r>
            <a:r>
              <a:rPr lang="cs-CZ" dirty="0" smtClean="0"/>
              <a:t>) </a:t>
            </a:r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Jakub Horák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Insect</a:t>
            </a:r>
            <a:r>
              <a:rPr lang="cs-CZ" dirty="0" smtClean="0"/>
              <a:t>: </a:t>
            </a:r>
            <a:r>
              <a:rPr lang="cs-CZ" dirty="0" err="1" smtClean="0"/>
              <a:t>esp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r>
              <a:rPr lang="cs-CZ" dirty="0" smtClean="0"/>
              <a:t>bark </a:t>
            </a:r>
            <a:r>
              <a:rPr lang="cs-CZ" dirty="0" err="1" smtClean="0"/>
              <a:t>beetles</a:t>
            </a:r>
            <a:r>
              <a:rPr lang="cs-CZ" dirty="0"/>
              <a:t> </a:t>
            </a:r>
            <a:r>
              <a:rPr lang="cs-CZ" dirty="0" smtClean="0"/>
              <a:t>and</a:t>
            </a:r>
          </a:p>
          <a:p>
            <a:pPr marL="457200" lvl="1" indent="0">
              <a:buNone/>
            </a:pPr>
            <a:r>
              <a:rPr lang="cs-CZ" dirty="0" err="1" smtClean="0"/>
              <a:t>moths</a:t>
            </a:r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07" y="1556792"/>
            <a:ext cx="56102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211960" y="5229200"/>
            <a:ext cx="367240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6516216" y="6597352"/>
            <a:ext cx="1800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11960" y="6766967"/>
            <a:ext cx="144016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www.organicsoul.com/wp-content/uploads/2011/06/Bee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144183" cy="19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94872" y="5513718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www.organicsoul.com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Game </a:t>
            </a:r>
            <a:r>
              <a:rPr lang="cs-CZ" dirty="0" err="1" smtClean="0"/>
              <a:t>stocks</a:t>
            </a:r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81" y="1988840"/>
            <a:ext cx="595361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 descr="http://www.aphis.usda.gov/wildlife_damage/feral_swine/images/ManyPicture2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3675"/>
            <a:ext cx="25336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76355" y="5394890"/>
            <a:ext cx="2116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www.aphis.usda.gov</a:t>
            </a:r>
            <a:endParaRPr lang="en-US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7668344" y="4005064"/>
            <a:ext cx="129614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923928" y="4149080"/>
            <a:ext cx="309634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292080" y="4653136"/>
            <a:ext cx="367240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923928" y="4809513"/>
            <a:ext cx="43204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236296" y="5579556"/>
            <a:ext cx="1800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923928" y="5661248"/>
            <a:ext cx="4752528" cy="7200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Weeds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err="1"/>
              <a:t>i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</a:p>
          <a:p>
            <a:pPr marL="457200" lvl="1" indent="0">
              <a:buNone/>
            </a:pPr>
            <a:r>
              <a:rPr lang="cs-CZ" dirty="0" err="1"/>
              <a:t>f</a:t>
            </a:r>
            <a:r>
              <a:rPr lang="cs-CZ" dirty="0" err="1" smtClean="0"/>
              <a:t>orest</a:t>
            </a:r>
            <a:endParaRPr lang="cs-CZ" dirty="0"/>
          </a:p>
          <a:p>
            <a:pPr marL="457200" lvl="1" indent="0">
              <a:buNone/>
            </a:pPr>
            <a:r>
              <a:rPr lang="cs-CZ" dirty="0" err="1" smtClean="0"/>
              <a:t>nurseries</a:t>
            </a:r>
            <a:endParaRPr lang="cs-CZ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675987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7380312" y="4185084"/>
            <a:ext cx="144016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860032" y="4509120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6588224" y="4509120"/>
            <a:ext cx="108012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779912" y="4653136"/>
            <a:ext cx="252028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588224" y="4653136"/>
            <a:ext cx="20162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2411760" y="4797152"/>
            <a:ext cx="165618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is.muni.cz/do/rect/el/estud/prif/ps10/biogeogr/web/fyto/Cal_v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160240" cy="14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703229" y="602303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is.muni.cz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Fungi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err="1" smtClean="0"/>
              <a:t>Wood</a:t>
            </a:r>
            <a:r>
              <a:rPr lang="cs-CZ" dirty="0" smtClean="0"/>
              <a:t>,</a:t>
            </a:r>
          </a:p>
          <a:p>
            <a:pPr marL="457200" lvl="1" indent="0">
              <a:buNone/>
            </a:pPr>
            <a:r>
              <a:rPr lang="cs-CZ" dirty="0" err="1" smtClean="0"/>
              <a:t>leaves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a</a:t>
            </a:r>
            <a:r>
              <a:rPr lang="cs-CZ" dirty="0" smtClean="0"/>
              <a:t>nd</a:t>
            </a:r>
          </a:p>
          <a:p>
            <a:pPr marL="457200" lvl="1" indent="0">
              <a:buNone/>
            </a:pPr>
            <a:r>
              <a:rPr lang="cs-CZ" dirty="0" err="1" smtClean="0"/>
              <a:t>needles</a:t>
            </a:r>
            <a:endParaRPr 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81" y="3284984"/>
            <a:ext cx="663531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156176" y="5229200"/>
            <a:ext cx="194421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843808" y="5517232"/>
            <a:ext cx="525658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444208" y="5661248"/>
            <a:ext cx="252028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blogs.scientificamerican.com/guest-blog/files/2012/11/KTSmith-Kennebunkport-tree-2010-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3024336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6005385" y="2875002"/>
            <a:ext cx="289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blogs.scientificamerican.com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Abiotics</a:t>
            </a:r>
            <a:endParaRPr lang="cs-CZ" dirty="0" smtClean="0"/>
          </a:p>
          <a:p>
            <a:r>
              <a:rPr lang="cs-CZ" dirty="0" err="1" smtClean="0"/>
              <a:t>Biotics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Mostly</a:t>
            </a:r>
            <a:r>
              <a:rPr lang="cs-CZ" dirty="0" smtClean="0"/>
              <a:t> </a:t>
            </a:r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interconnected</a:t>
            </a:r>
            <a:r>
              <a:rPr lang="cs-CZ" dirty="0" smtClean="0"/>
              <a:t>, </a:t>
            </a:r>
            <a:r>
              <a:rPr lang="cs-CZ" dirty="0" err="1" smtClean="0"/>
              <a:t>e.g</a:t>
            </a:r>
            <a:r>
              <a:rPr lang="cs-CZ" dirty="0" smtClean="0"/>
              <a:t>.: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wind</a:t>
            </a:r>
            <a:r>
              <a:rPr lang="cs-CZ" dirty="0" smtClean="0"/>
              <a:t> and bark </a:t>
            </a:r>
            <a:r>
              <a:rPr lang="cs-CZ" dirty="0" err="1" smtClean="0"/>
              <a:t>beetle</a:t>
            </a:r>
            <a:r>
              <a:rPr lang="cs-CZ" dirty="0" smtClean="0"/>
              <a:t> </a:t>
            </a:r>
            <a:r>
              <a:rPr lang="cs-CZ" dirty="0" err="1" smtClean="0"/>
              <a:t>outbreak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browsing</a:t>
            </a:r>
            <a:r>
              <a:rPr lang="cs-CZ" dirty="0" smtClean="0"/>
              <a:t> and </a:t>
            </a:r>
            <a:r>
              <a:rPr lang="cs-CZ" dirty="0" err="1" smtClean="0"/>
              <a:t>fungi</a:t>
            </a:r>
            <a:r>
              <a:rPr lang="cs-CZ" dirty="0" smtClean="0"/>
              <a:t> </a:t>
            </a:r>
            <a:r>
              <a:rPr lang="cs-CZ" dirty="0" err="1" smtClean="0"/>
              <a:t>pathogens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Wind</a:t>
            </a:r>
            <a:endParaRPr lang="cs-CZ" dirty="0" smtClean="0"/>
          </a:p>
          <a:p>
            <a:pPr lvl="1"/>
            <a:r>
              <a:rPr lang="cs-CZ" dirty="0" err="1" smtClean="0"/>
              <a:t>Snow</a:t>
            </a:r>
            <a:endParaRPr lang="cs-CZ" dirty="0" smtClean="0"/>
          </a:p>
          <a:p>
            <a:pPr lvl="1"/>
            <a:r>
              <a:rPr lang="cs-CZ" dirty="0" err="1" smtClean="0"/>
              <a:t>Frost</a:t>
            </a:r>
            <a:endParaRPr lang="cs-CZ" dirty="0" smtClean="0"/>
          </a:p>
          <a:p>
            <a:pPr lvl="1"/>
            <a:r>
              <a:rPr lang="cs-CZ" dirty="0" err="1" smtClean="0"/>
              <a:t>Fire</a:t>
            </a:r>
            <a:endParaRPr lang="cs-CZ" dirty="0" smtClean="0"/>
          </a:p>
          <a:p>
            <a:pPr lvl="1"/>
            <a:r>
              <a:rPr lang="cs-CZ" dirty="0" err="1" smtClean="0"/>
              <a:t>Flood</a:t>
            </a:r>
            <a:endParaRPr lang="cs-CZ" dirty="0" smtClean="0"/>
          </a:p>
          <a:p>
            <a:pPr lvl="1"/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3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Wind</a:t>
            </a:r>
            <a:r>
              <a:rPr lang="cs-CZ" dirty="0" smtClean="0"/>
              <a:t>: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kinds</a:t>
            </a:r>
            <a:r>
              <a:rPr lang="cs-CZ" dirty="0" smtClean="0"/>
              <a:t> and </a:t>
            </a:r>
            <a:r>
              <a:rPr lang="cs-CZ" dirty="0" err="1" smtClean="0"/>
              <a:t>effects</a:t>
            </a:r>
            <a:r>
              <a:rPr lang="cs-CZ" dirty="0" smtClean="0"/>
              <a:t>, </a:t>
            </a:r>
            <a:r>
              <a:rPr lang="cs-CZ" dirty="0" err="1" smtClean="0"/>
              <a:t>e.g</a:t>
            </a:r>
            <a:r>
              <a:rPr lang="cs-CZ" dirty="0" smtClean="0"/>
              <a:t>.</a:t>
            </a:r>
          </a:p>
          <a:p>
            <a:pPr lvl="1"/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36912"/>
            <a:ext cx="7200000" cy="34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3356992"/>
            <a:ext cx="20162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771800" y="4869160"/>
            <a:ext cx="223224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164288" y="4869160"/>
            <a:ext cx="72008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763688" y="5013176"/>
            <a:ext cx="86409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644008" y="5013176"/>
            <a:ext cx="208823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020272" y="5157192"/>
            <a:ext cx="107931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763688" y="5373216"/>
            <a:ext cx="288032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211960" y="5805264"/>
            <a:ext cx="367240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763688" y="5949280"/>
            <a:ext cx="460851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1752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" y="4382523"/>
            <a:ext cx="1599116" cy="198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mnr.gov.on.ca/stdprodconsume/groups/lr/%40mnr/%40ofri/documents/images/stdprod_0910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05" y="1187450"/>
            <a:ext cx="2162998" cy="130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7030357" y="2106926"/>
            <a:ext cx="202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6"/>
              </a:rPr>
              <a:t>www.mnr.gov.on.ca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Snow</a:t>
            </a:r>
            <a:r>
              <a:rPr lang="cs-CZ" dirty="0" smtClean="0"/>
              <a:t>: </a:t>
            </a:r>
            <a:r>
              <a:rPr lang="cs-CZ" dirty="0" err="1" smtClean="0"/>
              <a:t>different</a:t>
            </a:r>
            <a:endParaRPr lang="cs-CZ" dirty="0"/>
          </a:p>
          <a:p>
            <a:pPr marL="457200" lvl="1" indent="0">
              <a:buNone/>
            </a:pPr>
            <a:r>
              <a:rPr lang="cs-CZ" dirty="0" err="1" smtClean="0"/>
              <a:t>kinds</a:t>
            </a:r>
            <a:r>
              <a:rPr lang="cs-CZ" dirty="0" smtClean="0"/>
              <a:t> and </a:t>
            </a:r>
            <a:r>
              <a:rPr lang="cs-CZ" dirty="0" err="1" smtClean="0"/>
              <a:t>effects</a:t>
            </a:r>
            <a:endParaRPr lang="cs-CZ" dirty="0"/>
          </a:p>
          <a:p>
            <a:pPr marL="457200" lvl="1" indent="0">
              <a:buNone/>
            </a:pP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avalanche</a:t>
            </a:r>
            <a:r>
              <a:rPr lang="cs-CZ" dirty="0" smtClean="0"/>
              <a:t>,</a:t>
            </a:r>
          </a:p>
          <a:p>
            <a:pPr marL="457200" lvl="1" indent="0">
              <a:buNone/>
            </a:pPr>
            <a:r>
              <a:rPr lang="cs-CZ" dirty="0" smtClean="0"/>
              <a:t>early-</a:t>
            </a:r>
            <a:r>
              <a:rPr lang="cs-CZ" dirty="0" err="1" smtClean="0"/>
              <a:t>late</a:t>
            </a:r>
            <a:r>
              <a:rPr lang="cs-CZ" dirty="0" smtClean="0"/>
              <a:t> </a:t>
            </a:r>
            <a:r>
              <a:rPr lang="cs-CZ" dirty="0" err="1" smtClean="0"/>
              <a:t>snowing</a:t>
            </a:r>
            <a:r>
              <a:rPr lang="cs-CZ" dirty="0" smtClean="0"/>
              <a:t>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6958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7812360" y="4869160"/>
            <a:ext cx="86409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004048" y="5013176"/>
            <a:ext cx="223224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220072" y="5085184"/>
            <a:ext cx="25922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7524328" y="5229200"/>
            <a:ext cx="115212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004048" y="5373216"/>
            <a:ext cx="115212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6156176" y="5373216"/>
            <a:ext cx="252028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5004048" y="5517232"/>
            <a:ext cx="115212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1.bp.blogspot.com/-du27zd1lmiU/Ued-JR4qVlI/AAAAAAAAAsk/_B5MJLZfa6Y/s1600/A01_4646%2Bavalan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8334"/>
            <a:ext cx="3168352" cy="20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907889" y="6179317"/>
            <a:ext cx="329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awildernessjournal.blogspot.com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Frost</a:t>
            </a:r>
            <a:r>
              <a:rPr lang="cs-CZ" dirty="0" smtClean="0"/>
              <a:t>: </a:t>
            </a:r>
            <a:r>
              <a:rPr lang="cs-CZ" dirty="0" err="1" smtClean="0"/>
              <a:t>esp</a:t>
            </a:r>
            <a:r>
              <a:rPr lang="cs-CZ" dirty="0" smtClean="0"/>
              <a:t>. to</a:t>
            </a:r>
          </a:p>
          <a:p>
            <a:pPr marL="457200" lvl="1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seedlings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endParaRPr lang="cs-CZ" dirty="0"/>
          </a:p>
          <a:p>
            <a:pPr marL="457200" lvl="1" indent="0">
              <a:buNone/>
            </a:pPr>
            <a:r>
              <a:rPr lang="cs-CZ" dirty="0" err="1" smtClean="0"/>
              <a:t>icy</a:t>
            </a:r>
            <a:r>
              <a:rPr lang="cs-CZ" dirty="0" smtClean="0"/>
              <a:t> to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trees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9244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44008" y="5589240"/>
            <a:ext cx="403244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6012160" y="5877272"/>
            <a:ext cx="172819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812360" y="5877272"/>
            <a:ext cx="86409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499992" y="6021288"/>
            <a:ext cx="151216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355976" y="6455693"/>
            <a:ext cx="252028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.blueeyedcurse.com/Images/FrozenPlan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4651"/>
            <a:ext cx="2663533" cy="19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683568" y="5692606"/>
            <a:ext cx="254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www.blueeyedcurse.com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Flood</a:t>
            </a:r>
            <a:endParaRPr lang="cs-CZ" dirty="0" smtClean="0"/>
          </a:p>
        </p:txBody>
      </p:sp>
      <p:pic>
        <p:nvPicPr>
          <p:cNvPr id="5122" name="Picture 2" descr="http://www.wunderground.com/hurricane/2010/china_jun21_fl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5" y="4149080"/>
            <a:ext cx="3400457" cy="22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38" y="1074985"/>
            <a:ext cx="53625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7020272" y="3501008"/>
            <a:ext cx="151216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427984" y="3573016"/>
            <a:ext cx="36004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228184" y="4149080"/>
            <a:ext cx="216024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355976" y="4293096"/>
            <a:ext cx="41764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427984" y="4797152"/>
            <a:ext cx="36004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6660232" y="4653136"/>
            <a:ext cx="151216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2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Fire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err="1" smtClean="0"/>
              <a:t>Immediate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err="1" smtClean="0"/>
              <a:t>effect</a:t>
            </a:r>
            <a:r>
              <a:rPr lang="cs-CZ" dirty="0" smtClean="0"/>
              <a:t> on</a:t>
            </a:r>
          </a:p>
          <a:p>
            <a:pPr marL="457200" lvl="1" indent="0">
              <a:buNone/>
            </a:pPr>
            <a:r>
              <a:rPr lang="cs-CZ" dirty="0" err="1"/>
              <a:t>h</a:t>
            </a:r>
            <a:r>
              <a:rPr lang="cs-CZ" dirty="0" err="1" smtClean="0"/>
              <a:t>uman</a:t>
            </a:r>
            <a:endParaRPr lang="cs-CZ" dirty="0"/>
          </a:p>
          <a:p>
            <a:pPr marL="457200" lvl="1" indent="0">
              <a:buNone/>
            </a:pPr>
            <a:r>
              <a:rPr lang="cs-CZ" dirty="0" err="1" smtClean="0"/>
              <a:t>settelments</a:t>
            </a: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20" y="2348879"/>
            <a:ext cx="5838463" cy="445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0/00/Wildfire_in_California.jpg/300px-Wildfire_in_Califor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6" y="4648425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153179" y="6021288"/>
            <a:ext cx="178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en.wikipedia.org</a:t>
            </a:r>
            <a:r>
              <a:rPr lang="en-US" dirty="0"/>
              <a:t> 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6156176" y="4149080"/>
            <a:ext cx="187220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660232" y="5596163"/>
            <a:ext cx="64807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932040" y="5733256"/>
            <a:ext cx="205222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427984" y="5877272"/>
            <a:ext cx="2160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6156176" y="5877272"/>
            <a:ext cx="2160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984268" y="5877272"/>
            <a:ext cx="18002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5220072" y="6205954"/>
            <a:ext cx="115212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932040" y="6309320"/>
            <a:ext cx="187220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652120" y="6453336"/>
            <a:ext cx="30603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6804248" y="6453336"/>
            <a:ext cx="122413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535996" y="6543901"/>
            <a:ext cx="378042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283968" y="6801658"/>
            <a:ext cx="64807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2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Insect</a:t>
            </a:r>
            <a:endParaRPr lang="cs-CZ" dirty="0" smtClean="0"/>
          </a:p>
          <a:p>
            <a:pPr lvl="1"/>
            <a:r>
              <a:rPr lang="cs-CZ" dirty="0" smtClean="0"/>
              <a:t>Game </a:t>
            </a:r>
            <a:r>
              <a:rPr lang="cs-CZ" dirty="0" err="1" smtClean="0"/>
              <a:t>stocks</a:t>
            </a:r>
            <a:endParaRPr lang="cs-CZ" dirty="0" smtClean="0"/>
          </a:p>
          <a:p>
            <a:pPr lvl="1"/>
            <a:r>
              <a:rPr lang="cs-CZ" dirty="0" err="1" smtClean="0"/>
              <a:t>Weeds</a:t>
            </a:r>
            <a:endParaRPr lang="cs-CZ" dirty="0" smtClean="0"/>
          </a:p>
          <a:p>
            <a:pPr lvl="1"/>
            <a:r>
              <a:rPr lang="cs-CZ" dirty="0" err="1" smtClean="0"/>
              <a:t>Fungi</a:t>
            </a:r>
            <a:endParaRPr lang="cs-CZ" dirty="0" smtClean="0"/>
          </a:p>
          <a:p>
            <a:pPr lvl="1"/>
            <a:r>
              <a:rPr lang="cs-CZ" dirty="0" smtClean="0"/>
              <a:t>…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387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188</Words>
  <Application>Microsoft Office PowerPoint</Application>
  <PresentationFormat>Předvádění na obrazovce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(Short) Introduction to Forest Protection</vt:lpstr>
      <vt:lpstr>Introduction to Forest Protection</vt:lpstr>
      <vt:lpstr>Introduction to Forest Protection</vt:lpstr>
      <vt:lpstr>Introduction to Forest Protection</vt:lpstr>
      <vt:lpstr>Introduction to Forest Protection</vt:lpstr>
      <vt:lpstr>Introduction to Forest Protection</vt:lpstr>
      <vt:lpstr>Introduction to Forest Protection</vt:lpstr>
      <vt:lpstr>Introduction to Forest Protection</vt:lpstr>
      <vt:lpstr>Introduction to Forest Protection</vt:lpstr>
      <vt:lpstr>Introduction to Forest Protection</vt:lpstr>
      <vt:lpstr>Introduction to Forest Protection</vt:lpstr>
      <vt:lpstr>Introduction to Forest Protection</vt:lpstr>
      <vt:lpstr>Introduction to Forest Protection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Forest Protection</dc:title>
  <dc:creator>Jakub Horak</dc:creator>
  <cp:lastModifiedBy>Jakub Horak</cp:lastModifiedBy>
  <cp:revision>20</cp:revision>
  <dcterms:created xsi:type="dcterms:W3CDTF">2014-02-07T09:27:52Z</dcterms:created>
  <dcterms:modified xsi:type="dcterms:W3CDTF">2015-07-10T09:14:16Z</dcterms:modified>
</cp:coreProperties>
</file>